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1"/>
  </p:sldMasterIdLst>
  <p:sldIdLst>
    <p:sldId id="357" r:id="rId2"/>
    <p:sldId id="277" r:id="rId3"/>
    <p:sldId id="272" r:id="rId4"/>
    <p:sldId id="275" r:id="rId5"/>
    <p:sldId id="276" r:id="rId6"/>
    <p:sldId id="273" r:id="rId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53" autoAdjust="0"/>
    <p:restoredTop sz="94660"/>
  </p:normalViewPr>
  <p:slideViewPr>
    <p:cSldViewPr snapToGrid="0">
      <p:cViewPr varScale="1">
        <p:scale>
          <a:sx n="71" d="100"/>
          <a:sy n="71" d="100"/>
        </p:scale>
        <p:origin x="65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a:t>Fare clic per modificare lo stile del sottotitolo dello schema</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4A8D24A4-5FEC-4062-8995-EB21925B3B40}" type="datetime1">
              <a:rPr lang="en-US" smtClean="0"/>
              <a:t>1/9/2023</a:t>
            </a:fld>
            <a:endParaRPr lang="en-US" sz="1000" dirty="0"/>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sz="1000"/>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35747434-7036-48DB-A148-6B3D8EE75CDA}" type="slidenum">
              <a:rPr lang="en-US" smtClean="0"/>
              <a:pPr/>
              <a:t>‹N›</a:t>
            </a:fld>
            <a:endParaRPr lang="en-US" sz="1000" dirty="0"/>
          </a:p>
        </p:txBody>
      </p:sp>
    </p:spTree>
    <p:extLst>
      <p:ext uri="{BB962C8B-B14F-4D97-AF65-F5344CB8AC3E}">
        <p14:creationId xmlns:p14="http://schemas.microsoft.com/office/powerpoint/2010/main" val="294485743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A8D24A4-5FEC-4062-8995-EB21925B3B40}" type="datetime1">
              <a:rPr lang="en-US" smtClean="0"/>
              <a:t>1/9/2023</a:t>
            </a:fld>
            <a:endParaRPr lang="en-US" sz="1000" dirty="0"/>
          </a:p>
        </p:txBody>
      </p:sp>
      <p:sp>
        <p:nvSpPr>
          <p:cNvPr id="5" name="Footer Placeholder 4"/>
          <p:cNvSpPr>
            <a:spLocks noGrp="1"/>
          </p:cNvSpPr>
          <p:nvPr>
            <p:ph type="ftr" sz="quarter" idx="11"/>
          </p:nvPr>
        </p:nvSpPr>
        <p:spPr/>
        <p:txBody>
          <a:bodyPr/>
          <a:lstStyle/>
          <a:p>
            <a:endParaRPr lang="en-US" sz="1000"/>
          </a:p>
        </p:txBody>
      </p:sp>
      <p:sp>
        <p:nvSpPr>
          <p:cNvPr id="6" name="Slide Number Placeholder 5"/>
          <p:cNvSpPr>
            <a:spLocks noGrp="1"/>
          </p:cNvSpPr>
          <p:nvPr>
            <p:ph type="sldNum" sz="quarter" idx="12"/>
          </p:nvPr>
        </p:nvSpPr>
        <p:spPr/>
        <p:txBody>
          <a:bodyPr/>
          <a:lstStyle/>
          <a:p>
            <a:fld id="{35747434-7036-48DB-A148-6B3D8EE75CDA}" type="slidenum">
              <a:rPr lang="en-US" smtClean="0"/>
              <a:pPr/>
              <a:t>‹N›</a:t>
            </a:fld>
            <a:endParaRPr lang="en-US" sz="1000" dirty="0"/>
          </a:p>
        </p:txBody>
      </p:sp>
    </p:spTree>
    <p:extLst>
      <p:ext uri="{BB962C8B-B14F-4D97-AF65-F5344CB8AC3E}">
        <p14:creationId xmlns:p14="http://schemas.microsoft.com/office/powerpoint/2010/main" val="171012433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A8D24A4-5FEC-4062-8995-EB21925B3B40}" type="datetime1">
              <a:rPr lang="en-US" smtClean="0"/>
              <a:t>1/9/2023</a:t>
            </a:fld>
            <a:endParaRPr lang="en-US" sz="1000" dirty="0"/>
          </a:p>
        </p:txBody>
      </p:sp>
      <p:sp>
        <p:nvSpPr>
          <p:cNvPr id="5" name="Footer Placeholder 4"/>
          <p:cNvSpPr>
            <a:spLocks noGrp="1"/>
          </p:cNvSpPr>
          <p:nvPr>
            <p:ph type="ftr" sz="quarter" idx="11"/>
          </p:nvPr>
        </p:nvSpPr>
        <p:spPr/>
        <p:txBody>
          <a:bodyPr/>
          <a:lstStyle/>
          <a:p>
            <a:endParaRPr lang="en-US" sz="1000"/>
          </a:p>
        </p:txBody>
      </p:sp>
      <p:sp>
        <p:nvSpPr>
          <p:cNvPr id="6" name="Slide Number Placeholder 5"/>
          <p:cNvSpPr>
            <a:spLocks noGrp="1"/>
          </p:cNvSpPr>
          <p:nvPr>
            <p:ph type="sldNum" sz="quarter" idx="12"/>
          </p:nvPr>
        </p:nvSpPr>
        <p:spPr/>
        <p:txBody>
          <a:bodyPr/>
          <a:lstStyle/>
          <a:p>
            <a:fld id="{35747434-7036-48DB-A148-6B3D8EE75CDA}" type="slidenum">
              <a:rPr lang="en-US" smtClean="0"/>
              <a:pPr/>
              <a:t>‹N›</a:t>
            </a:fld>
            <a:endParaRPr lang="en-US" sz="1000" dirty="0"/>
          </a:p>
        </p:txBody>
      </p:sp>
    </p:spTree>
    <p:extLst>
      <p:ext uri="{BB962C8B-B14F-4D97-AF65-F5344CB8AC3E}">
        <p14:creationId xmlns:p14="http://schemas.microsoft.com/office/powerpoint/2010/main" val="32751331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itazione">
    <p:spTree>
      <p:nvGrpSpPr>
        <p:cNvPr id="1" name=""/>
        <p:cNvGrpSpPr/>
        <p:nvPr/>
      </p:nvGrpSpPr>
      <p:grpSpPr>
        <a:xfrm>
          <a:off x="0" y="0"/>
          <a:ext cx="0" cy="0"/>
          <a:chOff x="0" y="0"/>
          <a:chExt cx="0" cy="0"/>
        </a:xfrm>
      </p:grpSpPr>
      <p:sp useBgFill="1">
        <p:nvSpPr>
          <p:cNvPr id="12" name="Rettangolo 11">
            <a:extLst>
              <a:ext uri="{FF2B5EF4-FFF2-40B4-BE49-F238E27FC236}">
                <a16:creationId xmlns:a16="http://schemas.microsoft.com/office/drawing/2014/main" id="{F03B5BF0-238D-481F-A15B-206D1E2FEDD2}"/>
              </a:ext>
              <a:ext uri="{C183D7F6-B498-43B3-948B-1728B52AA6E4}">
                <adec:decorative xmlns:adec="http://schemas.microsoft.com/office/drawing/2017/decorative" val="1"/>
              </a:ext>
            </a:extLst>
          </p:cNvPr>
          <p:cNvSpPr/>
          <p:nvPr userDrawn="1"/>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useBgFill="1">
        <p:nvSpPr>
          <p:cNvPr id="13" name="Rettangolo 12">
            <a:extLst>
              <a:ext uri="{FF2B5EF4-FFF2-40B4-BE49-F238E27FC236}">
                <a16:creationId xmlns:a16="http://schemas.microsoft.com/office/drawing/2014/main" id="{7578E43B-8F1B-4CBD-B09E-5AD9A247E3F8}"/>
              </a:ext>
              <a:ext uri="{C183D7F6-B498-43B3-948B-1728B52AA6E4}">
                <adec:decorative xmlns:adec="http://schemas.microsoft.com/office/drawing/2017/decorative" val="1"/>
              </a:ext>
            </a:extLst>
          </p:cNvPr>
          <p:cNvSpPr/>
          <p:nvPr userDrawn="1"/>
        </p:nvSpPr>
        <p:spPr>
          <a:xfrm>
            <a:off x="-38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4" name="Cornice 13">
            <a:extLst>
              <a:ext uri="{FF2B5EF4-FFF2-40B4-BE49-F238E27FC236}">
                <a16:creationId xmlns:a16="http://schemas.microsoft.com/office/drawing/2014/main" id="{737C17C2-E2A6-4219-AE02-C8EAF943C472}"/>
              </a:ext>
              <a:ext uri="{C183D7F6-B498-43B3-948B-1728B52AA6E4}">
                <adec:decorative xmlns:adec="http://schemas.microsoft.com/office/drawing/2017/decorative" val="1"/>
              </a:ext>
            </a:extLst>
          </p:cNvPr>
          <p:cNvSpPr/>
          <p:nvPr userDrawn="1"/>
        </p:nvSpPr>
        <p:spPr>
          <a:xfrm>
            <a:off x="-389"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0" name="Segnaposto immagine 19">
            <a:extLst>
              <a:ext uri="{FF2B5EF4-FFF2-40B4-BE49-F238E27FC236}">
                <a16:creationId xmlns:a16="http://schemas.microsoft.com/office/drawing/2014/main" id="{AE7BC3CE-3806-41F3-B4F6-EBB2C3E9EA28}"/>
              </a:ext>
            </a:extLst>
          </p:cNvPr>
          <p:cNvSpPr>
            <a:spLocks noGrp="1"/>
          </p:cNvSpPr>
          <p:nvPr>
            <p:ph type="pic" sz="quarter" idx="13"/>
          </p:nvPr>
        </p:nvSpPr>
        <p:spPr>
          <a:xfrm>
            <a:off x="6096" y="484632"/>
            <a:ext cx="12179808" cy="5907024"/>
          </a:xfrm>
          <a:solidFill>
            <a:schemeClr val="accent6"/>
          </a:solidFill>
        </p:spPr>
        <p:txBody>
          <a:bodyPr rtlCol="0"/>
          <a:lstStyle/>
          <a:p>
            <a:pPr rtl="0"/>
            <a:r>
              <a:rPr lang="it-IT" noProof="0"/>
              <a:t>Fare clic sull'icona per inserire un'immagine</a:t>
            </a:r>
          </a:p>
        </p:txBody>
      </p:sp>
      <p:sp>
        <p:nvSpPr>
          <p:cNvPr id="6" name="Titolo 5">
            <a:extLst>
              <a:ext uri="{FF2B5EF4-FFF2-40B4-BE49-F238E27FC236}">
                <a16:creationId xmlns:a16="http://schemas.microsoft.com/office/drawing/2014/main" id="{FDC036CF-E92D-4E80-8E6B-1B06EDDFD7CF}"/>
              </a:ext>
            </a:extLst>
          </p:cNvPr>
          <p:cNvSpPr>
            <a:spLocks noGrp="1"/>
          </p:cNvSpPr>
          <p:nvPr>
            <p:ph type="title"/>
          </p:nvPr>
        </p:nvSpPr>
        <p:spPr>
          <a:xfrm>
            <a:off x="838200" y="1271016"/>
            <a:ext cx="4800600" cy="3749040"/>
          </a:xfrm>
        </p:spPr>
        <p:txBody>
          <a:bodyPr rtlCol="0" anchor="b" anchorCtr="0"/>
          <a:lstStyle>
            <a:lvl1pPr>
              <a:defRPr>
                <a:solidFill>
                  <a:schemeClr val="bg1"/>
                </a:solidFill>
                <a:effectLst>
                  <a:outerShdw blurRad="38100" dist="38100" dir="2700000" algn="tl">
                    <a:srgbClr val="000000">
                      <a:alpha val="43137"/>
                    </a:srgbClr>
                  </a:outerShdw>
                </a:effectLst>
              </a:defRPr>
            </a:lvl1pPr>
          </a:lstStyle>
          <a:p>
            <a:pPr rtl="0"/>
            <a:r>
              <a:rPr lang="it-IT" noProof="0"/>
              <a:t>Fare clic per modificare lo stile del titolo dello schema</a:t>
            </a:r>
          </a:p>
        </p:txBody>
      </p:sp>
      <p:sp>
        <p:nvSpPr>
          <p:cNvPr id="26" name="Segnaposto testo 25">
            <a:extLst>
              <a:ext uri="{FF2B5EF4-FFF2-40B4-BE49-F238E27FC236}">
                <a16:creationId xmlns:a16="http://schemas.microsoft.com/office/drawing/2014/main" id="{BADCFE1B-ABA2-4B11-B7DE-02CE383D6F22}"/>
              </a:ext>
            </a:extLst>
          </p:cNvPr>
          <p:cNvSpPr>
            <a:spLocks noGrp="1"/>
          </p:cNvSpPr>
          <p:nvPr>
            <p:ph type="body" sz="quarter" idx="15" hasCustomPrompt="1"/>
          </p:nvPr>
        </p:nvSpPr>
        <p:spPr>
          <a:xfrm>
            <a:off x="838200" y="4835779"/>
            <a:ext cx="4800600" cy="1066800"/>
          </a:xfrm>
        </p:spPr>
        <p:txBody>
          <a:bodyPr rtlCol="0">
            <a:normAutofit/>
          </a:bodyPr>
          <a:lstStyle>
            <a:lvl1pPr marL="228600" indent="0">
              <a:buNone/>
              <a:defRPr sz="2200">
                <a:solidFill>
                  <a:schemeClr val="bg1"/>
                </a:solidFill>
                <a:effectLst>
                  <a:outerShdw blurRad="38100" dist="38100" dir="2700000" algn="tl">
                    <a:srgbClr val="000000">
                      <a:alpha val="43137"/>
                    </a:srgbClr>
                  </a:outerShdw>
                </a:effectLst>
              </a:defRPr>
            </a:lvl1pPr>
          </a:lstStyle>
          <a:p>
            <a:pPr lvl="0" rtl="0"/>
            <a:r>
              <a:rPr lang="it-IT" noProof="0"/>
              <a:t>Fare clic per inserire il sottotitolo</a:t>
            </a:r>
          </a:p>
        </p:txBody>
      </p:sp>
      <p:sp>
        <p:nvSpPr>
          <p:cNvPr id="2" name="Segnaposto data 1">
            <a:extLst>
              <a:ext uri="{FF2B5EF4-FFF2-40B4-BE49-F238E27FC236}">
                <a16:creationId xmlns:a16="http://schemas.microsoft.com/office/drawing/2014/main" id="{118B9F00-8450-475B-B155-993BAF212AF6}"/>
              </a:ext>
            </a:extLst>
          </p:cNvPr>
          <p:cNvSpPr>
            <a:spLocks noGrp="1"/>
          </p:cNvSpPr>
          <p:nvPr>
            <p:ph type="dt" sz="half" idx="10"/>
          </p:nvPr>
        </p:nvSpPr>
        <p:spPr/>
        <p:txBody>
          <a:bodyPr rtlCol="0"/>
          <a:lstStyle/>
          <a:p>
            <a:pPr rtl="0"/>
            <a:r>
              <a:rPr lang="it-IT" noProof="0"/>
              <a:t>3/1/20XX</a:t>
            </a:r>
          </a:p>
        </p:txBody>
      </p:sp>
      <p:sp>
        <p:nvSpPr>
          <p:cNvPr id="3" name="Segnaposto piè di pagina 2">
            <a:extLst>
              <a:ext uri="{FF2B5EF4-FFF2-40B4-BE49-F238E27FC236}">
                <a16:creationId xmlns:a16="http://schemas.microsoft.com/office/drawing/2014/main" id="{5C0FDDA3-8E6F-42F7-BFBE-7FA9C647CA4E}"/>
              </a:ext>
            </a:extLst>
          </p:cNvPr>
          <p:cNvSpPr>
            <a:spLocks noGrp="1"/>
          </p:cNvSpPr>
          <p:nvPr>
            <p:ph type="ftr" sz="quarter" idx="11"/>
          </p:nvPr>
        </p:nvSpPr>
        <p:spPr/>
        <p:txBody>
          <a:bodyPr rtlCol="0"/>
          <a:lstStyle/>
          <a:p>
            <a:pPr rtl="0"/>
            <a:r>
              <a:rPr lang="it-IT" noProof="0"/>
              <a:t>TESTO A PIÈ DI PAGINA DI ESEMPIO</a:t>
            </a:r>
          </a:p>
        </p:txBody>
      </p:sp>
      <p:sp>
        <p:nvSpPr>
          <p:cNvPr id="4" name="Segnaposto numero diapositiva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rtlCol="0"/>
          <a:lstStyle/>
          <a:p>
            <a:pPr rtl="0"/>
            <a:fld id="{28844951-7827-47D4-8276-7DDE1FA7D85A}" type="slidenum">
              <a:rPr lang="it-IT" noProof="0" smtClean="0"/>
              <a:t>‹N›</a:t>
            </a:fld>
            <a:endParaRPr lang="it-IT" noProof="0"/>
          </a:p>
        </p:txBody>
      </p:sp>
    </p:spTree>
    <p:extLst>
      <p:ext uri="{BB962C8B-B14F-4D97-AF65-F5344CB8AC3E}">
        <p14:creationId xmlns:p14="http://schemas.microsoft.com/office/powerpoint/2010/main" val="2396758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A8D24A4-5FEC-4062-8995-EB21925B3B40}" type="datetime1">
              <a:rPr lang="en-US" smtClean="0"/>
              <a:t>1/9/2023</a:t>
            </a:fld>
            <a:endParaRPr lang="en-US" sz="1000" dirty="0"/>
          </a:p>
        </p:txBody>
      </p:sp>
      <p:sp>
        <p:nvSpPr>
          <p:cNvPr id="5" name="Footer Placeholder 4"/>
          <p:cNvSpPr>
            <a:spLocks noGrp="1"/>
          </p:cNvSpPr>
          <p:nvPr>
            <p:ph type="ftr" sz="quarter" idx="11"/>
          </p:nvPr>
        </p:nvSpPr>
        <p:spPr/>
        <p:txBody>
          <a:bodyPr/>
          <a:lstStyle/>
          <a:p>
            <a:endParaRPr lang="en-US" sz="1000"/>
          </a:p>
        </p:txBody>
      </p:sp>
      <p:sp>
        <p:nvSpPr>
          <p:cNvPr id="6" name="Slide Number Placeholder 5"/>
          <p:cNvSpPr>
            <a:spLocks noGrp="1"/>
          </p:cNvSpPr>
          <p:nvPr>
            <p:ph type="sldNum" sz="quarter" idx="12"/>
          </p:nvPr>
        </p:nvSpPr>
        <p:spPr/>
        <p:txBody>
          <a:bodyPr/>
          <a:lstStyle/>
          <a:p>
            <a:fld id="{35747434-7036-48DB-A148-6B3D8EE75CDA}" type="slidenum">
              <a:rPr lang="en-US" smtClean="0"/>
              <a:pPr/>
              <a:t>‹N›</a:t>
            </a:fld>
            <a:endParaRPr lang="en-US" sz="1000" dirty="0"/>
          </a:p>
        </p:txBody>
      </p:sp>
    </p:spTree>
    <p:extLst>
      <p:ext uri="{BB962C8B-B14F-4D97-AF65-F5344CB8AC3E}">
        <p14:creationId xmlns:p14="http://schemas.microsoft.com/office/powerpoint/2010/main" val="266896612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4A8D24A4-5FEC-4062-8995-EB21925B3B40}" type="datetime1">
              <a:rPr lang="en-US" smtClean="0"/>
              <a:t>1/9/2023</a:t>
            </a:fld>
            <a:endParaRPr lang="en-US" sz="1000" dirty="0"/>
          </a:p>
        </p:txBody>
      </p:sp>
      <p:sp>
        <p:nvSpPr>
          <p:cNvPr id="5" name="Footer Placeholder 4"/>
          <p:cNvSpPr>
            <a:spLocks noGrp="1"/>
          </p:cNvSpPr>
          <p:nvPr>
            <p:ph type="ftr" sz="quarter" idx="11"/>
          </p:nvPr>
        </p:nvSpPr>
        <p:spPr/>
        <p:txBody>
          <a:bodyPr/>
          <a:lstStyle/>
          <a:p>
            <a:endParaRPr lang="en-US" sz="1000"/>
          </a:p>
        </p:txBody>
      </p:sp>
      <p:sp>
        <p:nvSpPr>
          <p:cNvPr id="6" name="Slide Number Placeholder 5"/>
          <p:cNvSpPr>
            <a:spLocks noGrp="1"/>
          </p:cNvSpPr>
          <p:nvPr>
            <p:ph type="sldNum" sz="quarter" idx="12"/>
          </p:nvPr>
        </p:nvSpPr>
        <p:spPr/>
        <p:txBody>
          <a:bodyPr/>
          <a:lstStyle/>
          <a:p>
            <a:fld id="{35747434-7036-48DB-A148-6B3D8EE75CDA}" type="slidenum">
              <a:rPr lang="en-US" smtClean="0"/>
              <a:pPr/>
              <a:t>‹N›</a:t>
            </a:fld>
            <a:endParaRPr lang="en-US" sz="1000" dirty="0"/>
          </a:p>
        </p:txBody>
      </p:sp>
    </p:spTree>
    <p:extLst>
      <p:ext uri="{BB962C8B-B14F-4D97-AF65-F5344CB8AC3E}">
        <p14:creationId xmlns:p14="http://schemas.microsoft.com/office/powerpoint/2010/main" val="415871242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4A8D24A4-5FEC-4062-8995-EB21925B3B40}" type="datetime1">
              <a:rPr lang="en-US" smtClean="0"/>
              <a:t>1/9/2023</a:t>
            </a:fld>
            <a:endParaRPr lang="en-US" sz="1000" dirty="0"/>
          </a:p>
        </p:txBody>
      </p:sp>
      <p:sp>
        <p:nvSpPr>
          <p:cNvPr id="6" name="Footer Placeholder 5"/>
          <p:cNvSpPr>
            <a:spLocks noGrp="1"/>
          </p:cNvSpPr>
          <p:nvPr>
            <p:ph type="ftr" sz="quarter" idx="11"/>
          </p:nvPr>
        </p:nvSpPr>
        <p:spPr/>
        <p:txBody>
          <a:bodyPr/>
          <a:lstStyle/>
          <a:p>
            <a:endParaRPr lang="en-US" sz="1000"/>
          </a:p>
        </p:txBody>
      </p:sp>
      <p:sp>
        <p:nvSpPr>
          <p:cNvPr id="7" name="Slide Number Placeholder 6"/>
          <p:cNvSpPr>
            <a:spLocks noGrp="1"/>
          </p:cNvSpPr>
          <p:nvPr>
            <p:ph type="sldNum" sz="quarter" idx="12"/>
          </p:nvPr>
        </p:nvSpPr>
        <p:spPr/>
        <p:txBody>
          <a:bodyPr/>
          <a:lstStyle/>
          <a:p>
            <a:fld id="{35747434-7036-48DB-A148-6B3D8EE75CDA}" type="slidenum">
              <a:rPr lang="en-US" smtClean="0"/>
              <a:pPr/>
              <a:t>‹N›</a:t>
            </a:fld>
            <a:endParaRPr lang="en-US" sz="1000" dirty="0"/>
          </a:p>
        </p:txBody>
      </p:sp>
    </p:spTree>
    <p:extLst>
      <p:ext uri="{BB962C8B-B14F-4D97-AF65-F5344CB8AC3E}">
        <p14:creationId xmlns:p14="http://schemas.microsoft.com/office/powerpoint/2010/main" val="339056749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4A8D24A4-5FEC-4062-8995-EB21925B3B40}" type="datetime1">
              <a:rPr lang="en-US" smtClean="0"/>
              <a:t>1/9/2023</a:t>
            </a:fld>
            <a:endParaRPr lang="en-US" sz="1000" dirty="0"/>
          </a:p>
        </p:txBody>
      </p:sp>
      <p:sp>
        <p:nvSpPr>
          <p:cNvPr id="8" name="Footer Placeholder 7"/>
          <p:cNvSpPr>
            <a:spLocks noGrp="1"/>
          </p:cNvSpPr>
          <p:nvPr>
            <p:ph type="ftr" sz="quarter" idx="11"/>
          </p:nvPr>
        </p:nvSpPr>
        <p:spPr/>
        <p:txBody>
          <a:bodyPr/>
          <a:lstStyle/>
          <a:p>
            <a:endParaRPr lang="en-US" sz="1000"/>
          </a:p>
        </p:txBody>
      </p:sp>
      <p:sp>
        <p:nvSpPr>
          <p:cNvPr id="9" name="Slide Number Placeholder 8"/>
          <p:cNvSpPr>
            <a:spLocks noGrp="1"/>
          </p:cNvSpPr>
          <p:nvPr>
            <p:ph type="sldNum" sz="quarter" idx="12"/>
          </p:nvPr>
        </p:nvSpPr>
        <p:spPr/>
        <p:txBody>
          <a:bodyPr/>
          <a:lstStyle/>
          <a:p>
            <a:fld id="{35747434-7036-48DB-A148-6B3D8EE75CDA}" type="slidenum">
              <a:rPr lang="en-US" smtClean="0"/>
              <a:pPr/>
              <a:t>‹N›</a:t>
            </a:fld>
            <a:endParaRPr lang="en-US" sz="1000" dirty="0"/>
          </a:p>
        </p:txBody>
      </p:sp>
    </p:spTree>
    <p:extLst>
      <p:ext uri="{BB962C8B-B14F-4D97-AF65-F5344CB8AC3E}">
        <p14:creationId xmlns:p14="http://schemas.microsoft.com/office/powerpoint/2010/main" val="417768021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4A8D24A4-5FEC-4062-8995-EB21925B3B40}" type="datetime1">
              <a:rPr lang="en-US" smtClean="0"/>
              <a:t>1/9/2023</a:t>
            </a:fld>
            <a:endParaRPr lang="en-US" sz="1000" dirty="0"/>
          </a:p>
        </p:txBody>
      </p:sp>
      <p:sp>
        <p:nvSpPr>
          <p:cNvPr id="4" name="Footer Placeholder 3"/>
          <p:cNvSpPr>
            <a:spLocks noGrp="1"/>
          </p:cNvSpPr>
          <p:nvPr>
            <p:ph type="ftr" sz="quarter" idx="11"/>
          </p:nvPr>
        </p:nvSpPr>
        <p:spPr/>
        <p:txBody>
          <a:bodyPr/>
          <a:lstStyle/>
          <a:p>
            <a:endParaRPr lang="en-US" sz="1000"/>
          </a:p>
        </p:txBody>
      </p:sp>
      <p:sp>
        <p:nvSpPr>
          <p:cNvPr id="5" name="Slide Number Placeholder 4"/>
          <p:cNvSpPr>
            <a:spLocks noGrp="1"/>
          </p:cNvSpPr>
          <p:nvPr>
            <p:ph type="sldNum" sz="quarter" idx="12"/>
          </p:nvPr>
        </p:nvSpPr>
        <p:spPr/>
        <p:txBody>
          <a:bodyPr/>
          <a:lstStyle/>
          <a:p>
            <a:fld id="{35747434-7036-48DB-A148-6B3D8EE75CDA}" type="slidenum">
              <a:rPr lang="en-US" smtClean="0"/>
              <a:pPr/>
              <a:t>‹N›</a:t>
            </a:fld>
            <a:endParaRPr lang="en-US" sz="1000" dirty="0"/>
          </a:p>
        </p:txBody>
      </p:sp>
    </p:spTree>
    <p:extLst>
      <p:ext uri="{BB962C8B-B14F-4D97-AF65-F5344CB8AC3E}">
        <p14:creationId xmlns:p14="http://schemas.microsoft.com/office/powerpoint/2010/main" val="25609907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8D24A4-5FEC-4062-8995-EB21925B3B40}" type="datetime1">
              <a:rPr lang="en-US" smtClean="0"/>
              <a:t>1/9/2023</a:t>
            </a:fld>
            <a:endParaRPr lang="en-US" sz="1000" dirty="0"/>
          </a:p>
        </p:txBody>
      </p:sp>
      <p:sp>
        <p:nvSpPr>
          <p:cNvPr id="3" name="Footer Placeholder 2"/>
          <p:cNvSpPr>
            <a:spLocks noGrp="1"/>
          </p:cNvSpPr>
          <p:nvPr>
            <p:ph type="ftr" sz="quarter" idx="11"/>
          </p:nvPr>
        </p:nvSpPr>
        <p:spPr/>
        <p:txBody>
          <a:bodyPr/>
          <a:lstStyle/>
          <a:p>
            <a:endParaRPr lang="en-US" sz="1000"/>
          </a:p>
        </p:txBody>
      </p:sp>
      <p:sp>
        <p:nvSpPr>
          <p:cNvPr id="4" name="Slide Number Placeholder 3"/>
          <p:cNvSpPr>
            <a:spLocks noGrp="1"/>
          </p:cNvSpPr>
          <p:nvPr>
            <p:ph type="sldNum" sz="quarter" idx="12"/>
          </p:nvPr>
        </p:nvSpPr>
        <p:spPr/>
        <p:txBody>
          <a:bodyPr/>
          <a:lstStyle/>
          <a:p>
            <a:fld id="{35747434-7036-48DB-A148-6B3D8EE75CDA}" type="slidenum">
              <a:rPr lang="en-US" smtClean="0"/>
              <a:pPr/>
              <a:t>‹N›</a:t>
            </a:fld>
            <a:endParaRPr lang="en-US" sz="1000" dirty="0"/>
          </a:p>
        </p:txBody>
      </p:sp>
    </p:spTree>
    <p:extLst>
      <p:ext uri="{BB962C8B-B14F-4D97-AF65-F5344CB8AC3E}">
        <p14:creationId xmlns:p14="http://schemas.microsoft.com/office/powerpoint/2010/main" val="3495784062"/>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it-IT"/>
              <a:t>Fare clic per modificare lo stile del titolo dello schema</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it-IT"/>
              <a:t>Fare clic per modificare gli stili del testo dello schema</a:t>
            </a:r>
          </a:p>
        </p:txBody>
      </p:sp>
      <p:sp>
        <p:nvSpPr>
          <p:cNvPr id="5" name="Date Placeholder 4"/>
          <p:cNvSpPr>
            <a:spLocks noGrp="1"/>
          </p:cNvSpPr>
          <p:nvPr>
            <p:ph type="dt" sz="half" idx="10"/>
          </p:nvPr>
        </p:nvSpPr>
        <p:spPr/>
        <p:txBody>
          <a:bodyPr/>
          <a:lstStyle/>
          <a:p>
            <a:fld id="{4A8D24A4-5FEC-4062-8995-EB21925B3B40}" type="datetime1">
              <a:rPr lang="en-US" smtClean="0"/>
              <a:t>1/9/2023</a:t>
            </a:fld>
            <a:endParaRPr lang="en-US" sz="1000" dirty="0"/>
          </a:p>
        </p:txBody>
      </p:sp>
      <p:sp>
        <p:nvSpPr>
          <p:cNvPr id="6" name="Footer Placeholder 5"/>
          <p:cNvSpPr>
            <a:spLocks noGrp="1"/>
          </p:cNvSpPr>
          <p:nvPr>
            <p:ph type="ftr" sz="quarter" idx="11"/>
          </p:nvPr>
        </p:nvSpPr>
        <p:spPr/>
        <p:txBody>
          <a:bodyPr/>
          <a:lstStyle/>
          <a:p>
            <a:endParaRPr lang="en-US" sz="100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35747434-7036-48DB-A148-6B3D8EE75CDA}" type="slidenum">
              <a:rPr lang="en-US" smtClean="0"/>
              <a:pPr/>
              <a:t>‹N›</a:t>
            </a:fld>
            <a:endParaRPr lang="en-US" sz="1000" dirty="0"/>
          </a:p>
        </p:txBody>
      </p:sp>
    </p:spTree>
    <p:extLst>
      <p:ext uri="{BB962C8B-B14F-4D97-AF65-F5344CB8AC3E}">
        <p14:creationId xmlns:p14="http://schemas.microsoft.com/office/powerpoint/2010/main" val="169172291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4A8D24A4-5FEC-4062-8995-EB21925B3B40}" type="datetime1">
              <a:rPr lang="en-US" smtClean="0"/>
              <a:t>1/9/2023</a:t>
            </a:fld>
            <a:endParaRPr lang="en-US" sz="1000" dirty="0"/>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sz="100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35747434-7036-48DB-A148-6B3D8EE75CDA}" type="slidenum">
              <a:rPr lang="en-US" smtClean="0"/>
              <a:pPr/>
              <a:t>‹N›</a:t>
            </a:fld>
            <a:endParaRPr lang="en-US" sz="1000" dirty="0"/>
          </a:p>
        </p:txBody>
      </p:sp>
    </p:spTree>
    <p:extLst>
      <p:ext uri="{BB962C8B-B14F-4D97-AF65-F5344CB8AC3E}">
        <p14:creationId xmlns:p14="http://schemas.microsoft.com/office/powerpoint/2010/main" val="153506261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4A8D24A4-5FEC-4062-8995-EB21925B3B40}" type="datetime1">
              <a:rPr lang="en-US" smtClean="0"/>
              <a:t>1/9/2023</a:t>
            </a:fld>
            <a:endParaRPr lang="en-US" sz="1000" dirty="0"/>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sz="1000"/>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35747434-7036-48DB-A148-6B3D8EE75CDA}" type="slidenum">
              <a:rPr lang="en-US" smtClean="0"/>
              <a:pPr/>
              <a:t>‹N›</a:t>
            </a:fld>
            <a:endParaRPr lang="en-US" sz="1000" dirty="0"/>
          </a:p>
        </p:txBody>
      </p:sp>
    </p:spTree>
    <p:extLst>
      <p:ext uri="{BB962C8B-B14F-4D97-AF65-F5344CB8AC3E}">
        <p14:creationId xmlns:p14="http://schemas.microsoft.com/office/powerpoint/2010/main" val="165323876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hf sldNum="0" hdr="0" ftr="0" dt="0"/>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data 7">
            <a:extLst>
              <a:ext uri="{FF2B5EF4-FFF2-40B4-BE49-F238E27FC236}">
                <a16:creationId xmlns:a16="http://schemas.microsoft.com/office/drawing/2014/main" id="{C655DE35-F5C8-715C-5962-DAD3C409C9BA}"/>
              </a:ext>
            </a:extLst>
          </p:cNvPr>
          <p:cNvSpPr>
            <a:spLocks noGrp="1"/>
          </p:cNvSpPr>
          <p:nvPr>
            <p:ph type="dt" sz="half" idx="10"/>
          </p:nvPr>
        </p:nvSpPr>
        <p:spPr>
          <a:xfrm>
            <a:off x="838200" y="6429375"/>
            <a:ext cx="2743200" cy="365125"/>
          </a:xfrm>
        </p:spPr>
        <p:txBody>
          <a:bodyPr anchor="ctr">
            <a:normAutofit/>
          </a:bodyPr>
          <a:lstStyle/>
          <a:p>
            <a:pPr rtl="0">
              <a:spcAft>
                <a:spcPts val="600"/>
              </a:spcAft>
            </a:pPr>
            <a:endParaRPr lang="it-IT" noProof="0" dirty="0"/>
          </a:p>
        </p:txBody>
      </p:sp>
      <p:sp>
        <p:nvSpPr>
          <p:cNvPr id="9" name="Segnaposto piè di pagina 8">
            <a:extLst>
              <a:ext uri="{FF2B5EF4-FFF2-40B4-BE49-F238E27FC236}">
                <a16:creationId xmlns:a16="http://schemas.microsoft.com/office/drawing/2014/main" id="{A102B14E-72BD-1733-11C3-91203A00152A}"/>
              </a:ext>
            </a:extLst>
          </p:cNvPr>
          <p:cNvSpPr>
            <a:spLocks noGrp="1"/>
          </p:cNvSpPr>
          <p:nvPr>
            <p:ph type="ftr" sz="quarter" idx="11"/>
          </p:nvPr>
        </p:nvSpPr>
        <p:spPr>
          <a:xfrm>
            <a:off x="4038600" y="6429375"/>
            <a:ext cx="4114800" cy="365125"/>
          </a:xfrm>
        </p:spPr>
        <p:txBody>
          <a:bodyPr anchor="ctr">
            <a:normAutofit/>
          </a:bodyPr>
          <a:lstStyle/>
          <a:p>
            <a:pPr rtl="0">
              <a:spcAft>
                <a:spcPts val="600"/>
              </a:spcAft>
            </a:pPr>
            <a:endParaRPr lang="it-IT" noProof="0" dirty="0"/>
          </a:p>
        </p:txBody>
      </p:sp>
      <p:sp>
        <p:nvSpPr>
          <p:cNvPr id="3" name="Segnaposto immagine 2">
            <a:extLst>
              <a:ext uri="{FF2B5EF4-FFF2-40B4-BE49-F238E27FC236}">
                <a16:creationId xmlns:a16="http://schemas.microsoft.com/office/drawing/2014/main" id="{9EE8C93A-FC12-491C-AA5F-761DAC8CB413}"/>
              </a:ext>
            </a:extLst>
          </p:cNvPr>
          <p:cNvSpPr>
            <a:spLocks noGrp="1"/>
          </p:cNvSpPr>
          <p:nvPr>
            <p:ph type="pic" sz="quarter" idx="13"/>
          </p:nvPr>
        </p:nvSpPr>
        <p:spPr>
          <a:xfrm>
            <a:off x="341643" y="484632"/>
            <a:ext cx="11508713" cy="5907024"/>
          </a:xfrm>
        </p:spPr>
      </p:sp>
      <p:pic>
        <p:nvPicPr>
          <p:cNvPr id="4" name="MyVideo_Tb">
            <a:hlinkClick r:id="" action="ppaction://media"/>
            <a:extLst>
              <a:ext uri="{FF2B5EF4-FFF2-40B4-BE49-F238E27FC236}">
                <a16:creationId xmlns:a16="http://schemas.microsoft.com/office/drawing/2014/main" id="{78B2F825-FEE5-4752-B571-1E067A9160C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1645" y="410178"/>
            <a:ext cx="11508712" cy="6019197"/>
          </a:xfrm>
          <a:prstGeom prst="rect">
            <a:avLst/>
          </a:prstGeom>
        </p:spPr>
      </p:pic>
    </p:spTree>
    <p:extLst>
      <p:ext uri="{BB962C8B-B14F-4D97-AF65-F5344CB8AC3E}">
        <p14:creationId xmlns:p14="http://schemas.microsoft.com/office/powerpoint/2010/main" val="234130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8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Segnaposto contenuto 4" descr="Immagine che contiene testo&#10;&#10;Descrizione generata automaticamente">
            <a:extLst>
              <a:ext uri="{FF2B5EF4-FFF2-40B4-BE49-F238E27FC236}">
                <a16:creationId xmlns:a16="http://schemas.microsoft.com/office/drawing/2014/main" id="{12FFA6C4-93AE-EFF0-8D66-C21487CFDA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3751" y="0"/>
            <a:ext cx="8994098" cy="6858000"/>
          </a:xfrm>
          <a:prstGeom prst="rect">
            <a:avLst/>
          </a:prstGeom>
        </p:spPr>
      </p:pic>
    </p:spTree>
    <p:extLst>
      <p:ext uri="{BB962C8B-B14F-4D97-AF65-F5344CB8AC3E}">
        <p14:creationId xmlns:p14="http://schemas.microsoft.com/office/powerpoint/2010/main" val="1530411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07146131-E56F-A904-16B6-CA96167560A0}"/>
              </a:ext>
            </a:extLst>
          </p:cNvPr>
          <p:cNvSpPr>
            <a:spLocks noGrp="1"/>
          </p:cNvSpPr>
          <p:nvPr>
            <p:ph idx="1"/>
          </p:nvPr>
        </p:nvSpPr>
        <p:spPr>
          <a:xfrm>
            <a:off x="0" y="389744"/>
            <a:ext cx="12192000" cy="6468256"/>
          </a:xfrm>
        </p:spPr>
        <p:txBody>
          <a:bodyPr>
            <a:normAutofit/>
          </a:bodyPr>
          <a:lstStyle/>
          <a:p>
            <a:pPr marL="0" indent="0">
              <a:buNone/>
            </a:pPr>
            <a:r>
              <a:rPr lang="it-IT" sz="2700" dirty="0">
                <a:effectLst/>
                <a:latin typeface="Calibri" panose="020F0502020204030204" pitchFamily="34" charset="0"/>
                <a:ea typeface="Calibri" panose="020F0502020204030204" pitchFamily="34" charset="0"/>
                <a:cs typeface="Times New Roman" panose="02020603050405020304" pitchFamily="18" charset="0"/>
              </a:rPr>
              <a:t>Nato Gesù a Betlemme di Giudea, al tempo del re Erode, ecco, alcuni Magi vennero da oriente a Gerusalemme e dicevano: «Dov'è colui che è nato, il re dei Giudei? Abbiamo visto spuntare la sua stella e siamo venuti ad adorarlo». All'udire questo, il re Erode restò turbato e con lui tutta Gerusalemme. Riuniti tutti i capi dei sacerdoti e gli scribi del popolo, si informava da loro sul luogo in cui doveva nascere il Cristo. Gli risposero: «A Betlemme di Giudea, perché così è scritto per mezzo del profeta: "E tu, Betlemme, terra di Giuda, non sei davvero l'ultima delle città principali di Giuda: da te infatti uscirà un capo che sarà il pastore del mio popolo, Israele"». Allora Erode, chiamati segretamente i Magi, si fece dire da loro con esattezza il tempo in cui era apparsa la stella e li inviò a Betlemme dicendo: «Andate e informatevi accuratamente sul bambino e, quando l'avrete trovato, fatemelo sapere, perché anch'io venga ad adorarlo». Udito il re, essi partirono. Ed ecco, la stella, che avevano visto spuntare, li precedeva, finché giunse e si fermò sopra il luogo dove si trovava il bambino. Al vedere la stella, provarono una gioia grandissima. Entrati nella casa, videro il bambino con Maria sua madre, </a:t>
            </a:r>
            <a:r>
              <a:rPr lang="it-IT" sz="27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si prostrarono e lo adorarono</a:t>
            </a:r>
            <a:r>
              <a:rPr lang="it-IT" sz="2700" dirty="0">
                <a:effectLst/>
                <a:latin typeface="Calibri" panose="020F0502020204030204" pitchFamily="34" charset="0"/>
                <a:ea typeface="Calibri" panose="020F0502020204030204" pitchFamily="34" charset="0"/>
                <a:cs typeface="Times New Roman" panose="02020603050405020304" pitchFamily="18" charset="0"/>
              </a:rPr>
              <a:t>. Poi aprirono i loro scrigni e gli offrirono in dono oro, incenso e mirra. Avvertiti in sogno di non tornare da Erode, per un'altra strada fecero ritorno al loro paese.</a:t>
            </a:r>
          </a:p>
          <a:p>
            <a:endParaRPr lang="it-IT" dirty="0"/>
          </a:p>
        </p:txBody>
      </p:sp>
    </p:spTree>
    <p:extLst>
      <p:ext uri="{BB962C8B-B14F-4D97-AF65-F5344CB8AC3E}">
        <p14:creationId xmlns:p14="http://schemas.microsoft.com/office/powerpoint/2010/main" val="826601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5BF48CA-B271-7DFE-1F54-A56F2B655865}"/>
              </a:ext>
            </a:extLst>
          </p:cNvPr>
          <p:cNvSpPr>
            <a:spLocks noGrp="1"/>
          </p:cNvSpPr>
          <p:nvPr>
            <p:ph idx="1"/>
          </p:nvPr>
        </p:nvSpPr>
        <p:spPr>
          <a:xfrm>
            <a:off x="314793" y="269822"/>
            <a:ext cx="11752289" cy="6325849"/>
          </a:xfrm>
        </p:spPr>
        <p:txBody>
          <a:bodyPr/>
          <a:lstStyle/>
          <a:p>
            <a:pPr marL="0" indent="0" algn="just">
              <a:lnSpc>
                <a:spcPct val="107000"/>
              </a:lnSpc>
              <a:spcAft>
                <a:spcPts val="800"/>
              </a:spcAft>
              <a:buNone/>
            </a:pPr>
            <a:r>
              <a:rPr lang="it-IT" sz="3600" dirty="0">
                <a:effectLst/>
                <a:latin typeface="Calibri" panose="020F0502020204030204" pitchFamily="34" charset="0"/>
                <a:ea typeface="Calibri" panose="020F0502020204030204" pitchFamily="34" charset="0"/>
                <a:cs typeface="Times New Roman" panose="02020603050405020304" pitchFamily="18" charset="0"/>
              </a:rPr>
              <a:t>MAGI:  </a:t>
            </a:r>
          </a:p>
          <a:p>
            <a:pPr marL="0" indent="0" algn="just">
              <a:lnSpc>
                <a:spcPct val="107000"/>
              </a:lnSpc>
              <a:spcAft>
                <a:spcPts val="800"/>
              </a:spcAft>
              <a:buNone/>
            </a:pPr>
            <a:r>
              <a:rPr lang="it-IT" sz="2900" dirty="0">
                <a:effectLst/>
                <a:latin typeface="Calibri" panose="020F0502020204030204" pitchFamily="34" charset="0"/>
                <a:ea typeface="Calibri" panose="020F0502020204030204" pitchFamily="34" charset="0"/>
                <a:cs typeface="Times New Roman" panose="02020603050405020304" pitchFamily="18" charset="0"/>
              </a:rPr>
              <a:t>vestiti ricchi diademi in testa mantelli sontuosi, quindi potrebbero essere dei re, che sono venuti ad adorare il vero Re, oppure degli studiosi che hanno capito chi è quel Bambino che sono venuti ad adorare.</a:t>
            </a:r>
          </a:p>
          <a:p>
            <a:pPr marL="0" indent="0" algn="just">
              <a:lnSpc>
                <a:spcPct val="107000"/>
              </a:lnSpc>
              <a:spcAft>
                <a:spcPts val="800"/>
              </a:spcAft>
              <a:buNone/>
            </a:pPr>
            <a:r>
              <a:rPr lang="it-IT" sz="2900" dirty="0">
                <a:effectLst/>
                <a:latin typeface="Calibri" panose="020F0502020204030204" pitchFamily="34" charset="0"/>
                <a:ea typeface="Calibri" panose="020F0502020204030204" pitchFamily="34" charset="0"/>
                <a:cs typeface="Times New Roman" panose="02020603050405020304" pitchFamily="18" charset="0"/>
              </a:rPr>
              <a:t> Cosa offrono a Gesù: ORO: UN DONO CHE VIENE FATTO AI RE</a:t>
            </a:r>
          </a:p>
          <a:p>
            <a:pPr marL="0" indent="0" algn="just">
              <a:lnSpc>
                <a:spcPct val="107000"/>
              </a:lnSpc>
              <a:spcAft>
                <a:spcPts val="800"/>
              </a:spcAft>
              <a:buNone/>
            </a:pPr>
            <a:r>
              <a:rPr lang="it-IT" sz="2900" dirty="0">
                <a:effectLst/>
                <a:latin typeface="Calibri" panose="020F0502020204030204" pitchFamily="34" charset="0"/>
                <a:ea typeface="Calibri" panose="020F0502020204030204" pitchFamily="34" charset="0"/>
                <a:cs typeface="Times New Roman" panose="02020603050405020304" pitchFamily="18" charset="0"/>
              </a:rPr>
              <a:t>                                       INCENSO: UN DONO CHE VIENE FATTO ALLE DIVINITA’       </a:t>
            </a:r>
          </a:p>
          <a:p>
            <a:pPr marL="0" indent="0" algn="just">
              <a:lnSpc>
                <a:spcPct val="107000"/>
              </a:lnSpc>
              <a:spcAft>
                <a:spcPts val="800"/>
              </a:spcAft>
              <a:buNone/>
            </a:pPr>
            <a:r>
              <a:rPr lang="it-IT" sz="2900" dirty="0">
                <a:effectLst/>
                <a:latin typeface="Calibri" panose="020F0502020204030204" pitchFamily="34" charset="0"/>
                <a:ea typeface="Calibri" panose="020F0502020204030204" pitchFamily="34" charset="0"/>
                <a:cs typeface="Times New Roman" panose="02020603050405020304" pitchFamily="18" charset="0"/>
              </a:rPr>
              <a:t>                                      MIRRA: UN PROFUMO USATO NELLE SEPOLTURE</a:t>
            </a:r>
          </a:p>
          <a:p>
            <a:pPr marL="0" indent="0">
              <a:buNone/>
            </a:pPr>
            <a:endParaRPr lang="it-IT" dirty="0"/>
          </a:p>
        </p:txBody>
      </p:sp>
    </p:spTree>
    <p:extLst>
      <p:ext uri="{BB962C8B-B14F-4D97-AF65-F5344CB8AC3E}">
        <p14:creationId xmlns:p14="http://schemas.microsoft.com/office/powerpoint/2010/main" val="33360353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15E98FE-0734-A4F1-22D3-B93CD38308F3}"/>
              </a:ext>
            </a:extLst>
          </p:cNvPr>
          <p:cNvSpPr>
            <a:spLocks noGrp="1"/>
          </p:cNvSpPr>
          <p:nvPr>
            <p:ph idx="1"/>
          </p:nvPr>
        </p:nvSpPr>
        <p:spPr>
          <a:xfrm>
            <a:off x="284813" y="434715"/>
            <a:ext cx="11617377" cy="6086006"/>
          </a:xfrm>
        </p:spPr>
        <p:txBody>
          <a:bodyPr/>
          <a:lstStyle/>
          <a:p>
            <a:pPr marL="0" indent="0" algn="just">
              <a:lnSpc>
                <a:spcPct val="107000"/>
              </a:lnSpc>
              <a:spcAft>
                <a:spcPts val="800"/>
              </a:spcAft>
              <a:buNone/>
            </a:pPr>
            <a:r>
              <a:rPr lang="it-IT" sz="4000" dirty="0">
                <a:effectLst/>
                <a:latin typeface="Calibri" panose="020F0502020204030204" pitchFamily="34" charset="0"/>
                <a:ea typeface="Calibri" panose="020F0502020204030204" pitchFamily="34" charset="0"/>
                <a:cs typeface="Times New Roman" panose="02020603050405020304" pitchFamily="18" charset="0"/>
              </a:rPr>
              <a:t>CITTA’ sul monte da dove nasce l’acqua del battesimo città che rappresenta Gerusalemme dove c’è il tempio degli ebrei</a:t>
            </a:r>
          </a:p>
          <a:p>
            <a:pPr marL="0" indent="0" algn="just">
              <a:lnSpc>
                <a:spcPct val="107000"/>
              </a:lnSpc>
              <a:spcAft>
                <a:spcPts val="800"/>
              </a:spcAft>
              <a:buNone/>
            </a:pPr>
            <a:r>
              <a:rPr lang="it-IT" sz="4000" dirty="0">
                <a:effectLst/>
                <a:latin typeface="Calibri" panose="020F0502020204030204" pitchFamily="34" charset="0"/>
                <a:ea typeface="Calibri" panose="020F0502020204030204" pitchFamily="34" charset="0"/>
                <a:cs typeface="Times New Roman" panose="02020603050405020304" pitchFamily="18" charset="0"/>
              </a:rPr>
              <a:t>ALBERO a rappresentare l’albero della croce-</a:t>
            </a:r>
          </a:p>
          <a:p>
            <a:pPr marL="0" indent="0" algn="just">
              <a:lnSpc>
                <a:spcPct val="107000"/>
              </a:lnSpc>
              <a:spcAft>
                <a:spcPts val="800"/>
              </a:spcAft>
              <a:buNone/>
            </a:pPr>
            <a:r>
              <a:rPr lang="it-IT" sz="4000" dirty="0">
                <a:effectLst/>
                <a:latin typeface="Calibri" panose="020F0502020204030204" pitchFamily="34" charset="0"/>
                <a:ea typeface="Calibri" panose="020F0502020204030204" pitchFamily="34" charset="0"/>
                <a:cs typeface="Times New Roman" panose="02020603050405020304" pitchFamily="18" charset="0"/>
              </a:rPr>
              <a:t>STELLA: la luce che ci deve guidare verso Gesù.</a:t>
            </a:r>
          </a:p>
          <a:p>
            <a:pPr marL="0" indent="0">
              <a:buNone/>
            </a:pPr>
            <a:endParaRPr lang="it-IT" dirty="0"/>
          </a:p>
        </p:txBody>
      </p:sp>
    </p:spTree>
    <p:extLst>
      <p:ext uri="{BB962C8B-B14F-4D97-AF65-F5344CB8AC3E}">
        <p14:creationId xmlns:p14="http://schemas.microsoft.com/office/powerpoint/2010/main" val="2292417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CA5CF632-ECC4-F600-58DA-C2667A5C9F86}"/>
              </a:ext>
            </a:extLst>
          </p:cNvPr>
          <p:cNvSpPr>
            <a:spLocks noGrp="1"/>
          </p:cNvSpPr>
          <p:nvPr>
            <p:ph idx="1"/>
          </p:nvPr>
        </p:nvSpPr>
        <p:spPr>
          <a:xfrm>
            <a:off x="674557" y="389744"/>
            <a:ext cx="10822899" cy="5756222"/>
          </a:xfrm>
        </p:spPr>
        <p:txBody>
          <a:bodyPr/>
          <a:lstStyle/>
          <a:p>
            <a:pPr marL="0" indent="0" algn="just">
              <a:lnSpc>
                <a:spcPct val="107000"/>
              </a:lnSpc>
              <a:spcAft>
                <a:spcPts val="800"/>
              </a:spcAft>
              <a:buNone/>
            </a:pPr>
            <a:r>
              <a:rPr lang="it-IT" sz="4800" dirty="0">
                <a:effectLst/>
                <a:latin typeface="Calibri" panose="020F0502020204030204" pitchFamily="34" charset="0"/>
                <a:ea typeface="Calibri" panose="020F0502020204030204" pitchFamily="34" charset="0"/>
                <a:cs typeface="Times New Roman" panose="02020603050405020304" pitchFamily="18" charset="0"/>
              </a:rPr>
              <a:t>Perché i magi si mettono in viaggio ?</a:t>
            </a:r>
          </a:p>
          <a:p>
            <a:pPr marL="0" indent="0" algn="just">
              <a:lnSpc>
                <a:spcPct val="107000"/>
              </a:lnSpc>
              <a:spcAft>
                <a:spcPts val="800"/>
              </a:spcAft>
              <a:buNone/>
            </a:pPr>
            <a:r>
              <a:rPr lang="it-IT" sz="4800" dirty="0">
                <a:latin typeface="Calibri" panose="020F0502020204030204" pitchFamily="34" charset="0"/>
                <a:cs typeface="Times New Roman" panose="02020603050405020304" pitchFamily="18" charset="0"/>
              </a:rPr>
              <a:t>Anche noi siamo come i magi ?</a:t>
            </a:r>
          </a:p>
          <a:p>
            <a:pPr marL="0" indent="0" algn="just">
              <a:lnSpc>
                <a:spcPct val="107000"/>
              </a:lnSpc>
              <a:spcAft>
                <a:spcPts val="800"/>
              </a:spcAft>
              <a:buNone/>
            </a:pPr>
            <a:r>
              <a:rPr lang="it-IT" sz="4800" dirty="0">
                <a:latin typeface="Calibri" panose="020F0502020204030204" pitchFamily="34" charset="0"/>
                <a:cs typeface="Times New Roman" panose="02020603050405020304" pitchFamily="18" charset="0"/>
              </a:rPr>
              <a:t>Ci assomigliano ?</a:t>
            </a:r>
          </a:p>
          <a:p>
            <a:pPr marL="0" indent="0" algn="just">
              <a:lnSpc>
                <a:spcPct val="107000"/>
              </a:lnSpc>
              <a:spcAft>
                <a:spcPts val="800"/>
              </a:spcAft>
              <a:buNone/>
            </a:pPr>
            <a:r>
              <a:rPr lang="it-IT" sz="4800" dirty="0">
                <a:latin typeface="Calibri" panose="020F0502020204030204" pitchFamily="34" charset="0"/>
                <a:cs typeface="Times New Roman" panose="02020603050405020304" pitchFamily="18" charset="0"/>
              </a:rPr>
              <a:t>Qual è la differenza tra i magi ed Erode ?</a:t>
            </a:r>
          </a:p>
          <a:p>
            <a:pPr marL="0" indent="0" algn="just">
              <a:lnSpc>
                <a:spcPct val="107000"/>
              </a:lnSpc>
              <a:spcAft>
                <a:spcPts val="800"/>
              </a:spcAft>
              <a:buNone/>
            </a:pPr>
            <a:r>
              <a:rPr lang="it-IT" sz="4800" dirty="0">
                <a:latin typeface="Calibri" panose="020F0502020204030204" pitchFamily="34" charset="0"/>
                <a:cs typeface="Times New Roman" panose="02020603050405020304" pitchFamily="18" charset="0"/>
              </a:rPr>
              <a:t>Cosa </a:t>
            </a:r>
            <a:r>
              <a:rPr lang="it-IT" sz="4800">
                <a:latin typeface="Calibri" panose="020F0502020204030204" pitchFamily="34" charset="0"/>
                <a:cs typeface="Times New Roman" panose="02020603050405020304" pitchFamily="18" charset="0"/>
              </a:rPr>
              <a:t>ci insegnano ?</a:t>
            </a:r>
            <a:endParaRPr lang="it-IT" dirty="0"/>
          </a:p>
        </p:txBody>
      </p:sp>
    </p:spTree>
    <p:extLst>
      <p:ext uri="{BB962C8B-B14F-4D97-AF65-F5344CB8AC3E}">
        <p14:creationId xmlns:p14="http://schemas.microsoft.com/office/powerpoint/2010/main" val="1995618683"/>
      </p:ext>
    </p:extLst>
  </p:cSld>
  <p:clrMapOvr>
    <a:masterClrMapping/>
  </p:clrMapOvr>
</p:sld>
</file>

<file path=ppt/theme/theme1.xml><?xml version="1.0" encoding="utf-8"?>
<a:theme xmlns:a="http://schemas.openxmlformats.org/drawingml/2006/main" name="Metropolitano">
  <a:themeElements>
    <a:clrScheme name="Metropolitano">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o">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docProps/app.xml><?xml version="1.0" encoding="utf-8"?>
<Properties xmlns="http://schemas.openxmlformats.org/officeDocument/2006/extended-properties" xmlns:vt="http://schemas.openxmlformats.org/officeDocument/2006/docPropsVTypes">
  <Template>TM03457491[[fn=Metropolitano]]</Template>
  <TotalTime>122</TotalTime>
  <Words>435</Words>
  <Application>Microsoft Office PowerPoint</Application>
  <PresentationFormat>Widescreen</PresentationFormat>
  <Paragraphs>14</Paragraphs>
  <Slides>6</Slides>
  <Notes>0</Notes>
  <HiddenSlides>0</HiddenSlides>
  <MMClips>1</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6</vt:i4>
      </vt:variant>
    </vt:vector>
  </HeadingPairs>
  <TitlesOfParts>
    <vt:vector size="10" baseType="lpstr">
      <vt:lpstr>Arial</vt:lpstr>
      <vt:lpstr>Calibri</vt:lpstr>
      <vt:lpstr>Calibri Light</vt:lpstr>
      <vt:lpstr>Metropolitano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giancarlo quadri</dc:creator>
  <cp:lastModifiedBy>archy</cp:lastModifiedBy>
  <cp:revision>10</cp:revision>
  <dcterms:created xsi:type="dcterms:W3CDTF">2022-01-09T15:57:02Z</dcterms:created>
  <dcterms:modified xsi:type="dcterms:W3CDTF">2023-01-09T13:21:46Z</dcterms:modified>
</cp:coreProperties>
</file>